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31" d="100"/>
          <a:sy n="31" d="100"/>
        </p:scale>
        <p:origin x="1148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2015-11-04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2015-11-04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</a:t>
            </a:r>
            <a:r>
              <a:rPr lang="en-US" baseline="0" dirty="0" smtClean="0"/>
              <a:t>node, it </a:t>
            </a:r>
            <a:r>
              <a:rPr lang="en-US" baseline="0" dirty="0" smtClean="0"/>
              <a:t>is time to add that node to the member's list for the </a:t>
            </a:r>
            <a:r>
              <a:rPr lang="en-US" baseline="0" dirty="0" smtClean="0"/>
              <a:t>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</a:t>
            </a:r>
            <a:r>
              <a:rPr lang="en-US" dirty="0" smtClean="0"/>
              <a:t>load balancer's (LB) members </a:t>
            </a:r>
            <a:r>
              <a:rPr lang="en-US" dirty="0" smtClean="0"/>
              <a:t>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myhaproxy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</a:t>
            </a:r>
            <a:r>
              <a:rPr lang="en-US" dirty="0" smtClean="0"/>
              <a:t>load balancer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</a:t>
            </a:r>
            <a:r>
              <a:rPr lang="en-US" dirty="0" smtClean="0"/>
              <a:t>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</a:t>
            </a:r>
            <a:r>
              <a:rPr lang="en-US" dirty="0" smtClean="0"/>
              <a:t>load balancer delivers </a:t>
            </a:r>
            <a:r>
              <a:rPr lang="en-US" dirty="0" smtClean="0"/>
              <a:t>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</a:t>
            </a:r>
            <a:r>
              <a:rPr lang="en-US" dirty="0" smtClean="0"/>
              <a:t>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073441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 smtClean="0"/>
              <a:t>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</a:t>
            </a:r>
            <a:r>
              <a:rPr lang="en-US" dirty="0" smtClean="0"/>
              <a:t>load balancer and </a:t>
            </a:r>
            <a:r>
              <a:rPr lang="en-US" dirty="0" smtClean="0"/>
              <a:t>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</a:t>
            </a:r>
            <a:r>
              <a:rPr lang="en-US" dirty="0" smtClean="0"/>
              <a:t>load balancer's list </a:t>
            </a:r>
            <a:r>
              <a:rPr lang="en-US" dirty="0" smtClean="0"/>
              <a:t>of</a:t>
            </a:r>
            <a:r>
              <a:rPr lang="en-US" dirty="0" smtClean="0"/>
              <a:t> </a:t>
            </a:r>
            <a:r>
              <a:rPr lang="en-US" dirty="0" smtClean="0"/>
              <a:t>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15526</TotalTime>
  <Words>1597</Words>
  <Application>Microsoft Office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2007</cp:revision>
  <cp:lastPrinted>2015-02-07T23:49:10Z</cp:lastPrinted>
  <dcterms:created xsi:type="dcterms:W3CDTF">2012-09-13T17:36:07Z</dcterms:created>
  <dcterms:modified xsi:type="dcterms:W3CDTF">2015-11-04T20:24:55Z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